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6" r:id="rId13"/>
    <p:sldId id="265" r:id="rId1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an Davies" initials="ID" lastIdx="8" clrIdx="0">
    <p:extLst>
      <p:ext uri="{19B8F6BF-5375-455C-9EA6-DF929625EA0E}">
        <p15:presenceInfo xmlns:p15="http://schemas.microsoft.com/office/powerpoint/2012/main" userId="Ian Davi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9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03" autoAdjust="0"/>
    <p:restoredTop sz="94700"/>
  </p:normalViewPr>
  <p:slideViewPr>
    <p:cSldViewPr snapToGrid="0" snapToObjects="1">
      <p:cViewPr varScale="1">
        <p:scale>
          <a:sx n="66" d="100"/>
          <a:sy n="66" d="100"/>
        </p:scale>
        <p:origin x="119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71D915-8582-6644-875B-2B94633B3C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22CD14-047A-7E42-B524-607D12335F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CA628-D126-F64B-838A-64719E1DCC39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496EDD-CA96-114E-A009-CB496466E1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29E1E-2ADD-C94B-8CD9-9C7A498505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3202C-ABD8-B14A-B275-107CCC49C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1958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C089-4F35-4C43-BC59-438EC1FE0F45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FBF2E-605A-DD44-BAE4-1590D24E8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5101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62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>
                <a:solidFill>
                  <a:srgbClr val="1C3964"/>
                </a:solidFill>
                <a:latin typeface="+mn-lt"/>
              </a:rPr>
              <a:t>Year 7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Week 1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Day 1</a:t>
            </a:r>
          </a:p>
        </p:txBody>
      </p:sp>
    </p:spTree>
    <p:extLst>
      <p:ext uri="{BB962C8B-B14F-4D97-AF65-F5344CB8AC3E}">
        <p14:creationId xmlns:p14="http://schemas.microsoft.com/office/powerpoint/2010/main" val="25269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GB" sz="2400" b="1" i="0" kern="1200" baseline="0" dirty="0">
          <a:solidFill>
            <a:srgbClr val="1C3964"/>
          </a:solidFill>
          <a:effectLst/>
          <a:latin typeface="Bariol" panose="0200050604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png"/><Relationship Id="rId9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emf"/><Relationship Id="rId3" Type="http://schemas.openxmlformats.org/officeDocument/2006/relationships/image" Target="../media/image67.png"/><Relationship Id="rId7" Type="http://schemas.openxmlformats.org/officeDocument/2006/relationships/image" Target="../media/image71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emf"/><Relationship Id="rId5" Type="http://schemas.openxmlformats.org/officeDocument/2006/relationships/image" Target="../media/image69.emf"/><Relationship Id="rId4" Type="http://schemas.openxmlformats.org/officeDocument/2006/relationships/image" Target="../media/image68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png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png"/><Relationship Id="rId7" Type="http://schemas.openxmlformats.org/officeDocument/2006/relationships/image" Target="../media/image22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Relationship Id="rId9" Type="http://schemas.openxmlformats.org/officeDocument/2006/relationships/image" Target="../media/image2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33.png"/><Relationship Id="rId7" Type="http://schemas.openxmlformats.org/officeDocument/2006/relationships/image" Target="../media/image37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image" Target="../media/image40.emf"/><Relationship Id="rId7" Type="http://schemas.openxmlformats.org/officeDocument/2006/relationships/image" Target="../media/image44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image" Target="../media/image47.png"/><Relationship Id="rId7" Type="http://schemas.openxmlformats.org/officeDocument/2006/relationships/image" Target="../media/image51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emf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image" Target="../media/image54.png"/><Relationship Id="rId7" Type="http://schemas.openxmlformats.org/officeDocument/2006/relationships/image" Target="../media/image58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emf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7" Type="http://schemas.openxmlformats.org/officeDocument/2006/relationships/image" Target="../media/image65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emf"/><Relationship Id="rId5" Type="http://schemas.openxmlformats.org/officeDocument/2006/relationships/image" Target="../media/image63.emf"/><Relationship Id="rId4" Type="http://schemas.openxmlformats.org/officeDocument/2006/relationships/image" Target="../media/image6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B123282-3CBF-2B4C-AC64-CC280A2F9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406" y="683457"/>
            <a:ext cx="9258300" cy="5207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694" y="756684"/>
            <a:ext cx="2626990" cy="1903388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5763491" y="219972"/>
            <a:ext cx="39072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C3964"/>
                </a:solidFill>
                <a:latin typeface="+mn-lt"/>
              </a:rPr>
              <a:t>Y7 Summer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Week 7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Day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24450">
            <a:off x="8048750" y="3591839"/>
            <a:ext cx="1209246" cy="794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C97815-E569-5848-9D8C-4CCC2E191A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6059" y="1448028"/>
            <a:ext cx="1612900" cy="520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4D6FFD-A16A-A349-B3F2-A8AD699E6D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6456" y="2904998"/>
            <a:ext cx="8369300" cy="1003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D6458A7-0502-0F46-A24F-FA2FB14CDF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3450" y="3614200"/>
            <a:ext cx="1752600" cy="749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BE2907-5A00-FF48-B030-48A1DA4990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24973" y="4923528"/>
            <a:ext cx="5791200" cy="965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A87E85E-D8BC-7F46-BED6-D85528ABF9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66456" y="5888728"/>
            <a:ext cx="49022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1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D145F9D-C249-1F47-8767-DA039BD1C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23" y="914615"/>
            <a:ext cx="9398000" cy="48387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5583382" y="219972"/>
            <a:ext cx="4087393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C3964"/>
                </a:solidFill>
                <a:latin typeface="+mn-lt"/>
              </a:rPr>
              <a:t>Y7 Summer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Week 8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Day 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3455" y="5745430"/>
            <a:ext cx="103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642" y="3333965"/>
            <a:ext cx="1962424" cy="13146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16436" y="1696287"/>
            <a:ext cx="581891" cy="5723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C4568E-05A1-8243-A961-6BCCB908A9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3332" y="1678573"/>
            <a:ext cx="2362200" cy="749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8C39FD-0CE7-A04C-AB7D-76ABC82607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0749" y="2434602"/>
            <a:ext cx="2362200" cy="76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D6CF3F-98B7-104F-AFC8-4997B3F393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0224" y="3200749"/>
            <a:ext cx="3175000" cy="1600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B3E528B-22FC-7641-8B30-7EE62ECBAA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5849" y="4976531"/>
            <a:ext cx="1016000" cy="749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3E3886-2365-4D46-8CDE-7BE210DFF6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5900" y="5757462"/>
            <a:ext cx="49022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39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335AA3-B31A-7544-B6AF-61F7DC890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17" y="971802"/>
            <a:ext cx="9321800" cy="59690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5680364" y="219972"/>
            <a:ext cx="3990411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C3964"/>
                </a:solidFill>
                <a:latin typeface="+mn-lt"/>
              </a:rPr>
              <a:t>Y7 Summer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Week 7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Day 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2228" y="1721102"/>
            <a:ext cx="2905530" cy="12955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739278" y="4930145"/>
            <a:ext cx="345176" cy="3770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A4C115-E8E4-064B-A67D-190BAD6251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4578" y="1243781"/>
            <a:ext cx="2882900" cy="749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19300B-BFBF-0E42-8C17-6B7205ADFD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5545" y="2139455"/>
            <a:ext cx="1612900" cy="520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D651A3-AB23-2749-8758-3EDD44B948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7875" y="3461002"/>
            <a:ext cx="1612900" cy="990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C865155-709C-EF4E-A8C2-65652BFD17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5987" y="5118676"/>
            <a:ext cx="825500" cy="6223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BFD97C7-9B87-6644-AFDB-EB01783440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1900" y="5886198"/>
            <a:ext cx="49022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98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B2780F-BB6A-1441-B68C-7AD5D5DA6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01" y="869959"/>
            <a:ext cx="9436100" cy="48260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5708073" y="219972"/>
            <a:ext cx="3962702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C3964"/>
                </a:solidFill>
                <a:latin typeface="+mn-lt"/>
              </a:rPr>
              <a:t>Y7 Summer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Week 7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Day 3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053" y="1613072"/>
            <a:ext cx="1741019" cy="15068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8A9913-F603-2249-BECF-DF9E30DD0F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3878" y="1143498"/>
            <a:ext cx="2425700" cy="520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3C082D-9101-DF43-B531-5179451C32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9078" y="1918327"/>
            <a:ext cx="1460500" cy="762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D16DF8-30D9-214D-A030-B4FD865EFA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6401" y="3282959"/>
            <a:ext cx="5753100" cy="7493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CA43C8D-5924-E74B-82DD-8642F722B8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9053" y="4921750"/>
            <a:ext cx="3035300" cy="7493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C854BE8-DAFB-DB42-BC8E-8DD2D9AD8B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7996" y="4740599"/>
            <a:ext cx="2425700" cy="11049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2625EE0-C20B-DD48-8D06-A52938F9E3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22101" y="5923277"/>
            <a:ext cx="51943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4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776" y="1550938"/>
            <a:ext cx="2333951" cy="21720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8DC4CD-20B9-9A4C-B0F5-19C238CF6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62" y="952142"/>
            <a:ext cx="9283700" cy="48260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5708073" y="219972"/>
            <a:ext cx="3962702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C3964"/>
                </a:solidFill>
                <a:latin typeface="+mn-lt"/>
              </a:rPr>
              <a:t>Y7 Summer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Week 7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Day 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D22ED1-E50C-2847-86C8-0D21777453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9654" y="1290588"/>
            <a:ext cx="850900" cy="520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4C7B16-E0BB-CF4E-8AAA-8A8E2412F6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5662" y="2151757"/>
            <a:ext cx="952500" cy="762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048CE5-4D77-CB48-BB7C-8C63AB6017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2662" y="3742045"/>
            <a:ext cx="2095500" cy="76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7F4F93D-46DC-FC4F-8658-05E2F797E2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34304" y="4954360"/>
            <a:ext cx="952500" cy="749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4AA4BF-B83F-DB4A-A8A9-71163F3376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80773" y="5763544"/>
            <a:ext cx="50546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41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095AAC-A313-AB44-8639-9E3612E34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07" y="797031"/>
            <a:ext cx="9398000" cy="5016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055" y="1940113"/>
            <a:ext cx="2627304" cy="1365168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5805055" y="219972"/>
            <a:ext cx="3865720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C3964"/>
                </a:solidFill>
                <a:latin typeface="+mn-lt"/>
              </a:rPr>
              <a:t>Y7 Summer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Week 7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Day 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CD7A4B-83FA-A542-B89B-63269BE56C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7550" y="1074703"/>
            <a:ext cx="876300" cy="520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6FA571-3BFB-5449-817B-62F8B00B93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4556" y="2622697"/>
            <a:ext cx="3962400" cy="749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E6CFE2-F949-F046-A2BC-640EF33AF0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1944" y="3339875"/>
            <a:ext cx="2159000" cy="749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5D4D66-343C-F64D-8578-3FE22A812C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6793" y="5049753"/>
            <a:ext cx="2819400" cy="76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F402D5-A853-D44A-9AFC-1BE99EA77E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68193" y="5885892"/>
            <a:ext cx="54483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3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780833" y="3332025"/>
            <a:ext cx="2469024" cy="1201917"/>
            <a:chOff x="3715002" y="3565621"/>
            <a:chExt cx="2469024" cy="120191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36377" y="3565621"/>
              <a:ext cx="1979514" cy="1017251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3715002" y="4398206"/>
              <a:ext cx="3177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A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874326" y="3806450"/>
              <a:ext cx="3097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B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4A9A71E-09EE-C649-A868-E4770CF00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65" y="518978"/>
            <a:ext cx="9398000" cy="50292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5638800" y="219972"/>
            <a:ext cx="4031975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C3964"/>
                </a:solidFill>
                <a:latin typeface="+mn-lt"/>
              </a:rPr>
              <a:t>Y7 Summer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Week 8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Day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9E96F1-35BD-1940-AF20-69BCD2B75C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4787" y="1118287"/>
            <a:ext cx="1244600" cy="749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99C68F-AA07-814D-95B3-1F139926CE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9316" y="2055657"/>
            <a:ext cx="1727200" cy="76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A99F96-5ED0-9D40-8AF2-F6FBB9A2D1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2206" y="2906845"/>
            <a:ext cx="3251200" cy="1181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6B9226-1ED5-3145-8A40-C7389D094E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4487" y="4419611"/>
            <a:ext cx="965200" cy="7493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ED8AEA8-446B-3344-A0A0-717B7DC3E0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2287" y="5560735"/>
            <a:ext cx="49022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2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FB8A39-8770-E646-85E9-DDA0296E0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69" y="1128971"/>
            <a:ext cx="9398000" cy="53467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5791200" y="219972"/>
            <a:ext cx="3879575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C3964"/>
                </a:solidFill>
                <a:latin typeface="+mn-lt"/>
              </a:rPr>
              <a:t>Y7 Summer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Week 8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Day 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135" y="3523903"/>
            <a:ext cx="1691284" cy="15194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14D19E-1824-074B-9AA7-75DC3EB020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7109" y="2916157"/>
            <a:ext cx="2184400" cy="749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8BEDF6-3E47-2A4B-940F-8F512AB93D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8157" y="3902606"/>
            <a:ext cx="914400" cy="76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32BC9D-FBB6-4F4F-8764-65A05E6AE2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4309" y="4900871"/>
            <a:ext cx="1270000" cy="825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48A377-C5B2-BF41-B225-2F916B6E97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0404" y="5726371"/>
            <a:ext cx="5118100" cy="7493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2A2FD9E-56CC-C344-83E9-7D66DEC318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54931" y="1240164"/>
            <a:ext cx="22479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05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CBC0E4-6566-BE4B-9D27-F9F198182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911180"/>
            <a:ext cx="9448800" cy="50419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7600" y="3291073"/>
            <a:ext cx="3030798" cy="1986856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5777345" y="219972"/>
            <a:ext cx="3893430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C3964"/>
                </a:solidFill>
                <a:latin typeface="+mn-lt"/>
              </a:rPr>
              <a:t>Y7 Summer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Week 8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Day 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A3D083-4589-944A-AE75-304F41C9AD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3473" y="1892807"/>
            <a:ext cx="2895600" cy="76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953953-5B2D-B246-9084-9E849F0B12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4799" y="2747826"/>
            <a:ext cx="2895600" cy="76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61EC10-2191-F049-AE3C-806641D659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0539" y="3992541"/>
            <a:ext cx="1943100" cy="749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1AE6E9-A235-DB46-9013-06DF871330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2999" y="5218540"/>
            <a:ext cx="2755900" cy="520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33FC8C-22FA-C444-86A6-1978277738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71536" y="5879911"/>
            <a:ext cx="52578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5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8C6B36-85C9-594F-BB93-EAC169D2E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41" y="837929"/>
            <a:ext cx="9398000" cy="44069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5791200" y="219972"/>
            <a:ext cx="3879575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C3964"/>
                </a:solidFill>
                <a:latin typeface="+mn-lt"/>
              </a:rPr>
              <a:t>Y7 Summer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Week 8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Day 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2D8BAD-322A-6A48-A004-0B1F809FE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850" y="1611460"/>
            <a:ext cx="2362200" cy="76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1EDD87-5E9E-4741-8AE0-CD26E97997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9775" y="2327722"/>
            <a:ext cx="2349500" cy="76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99CE83-097D-AE42-95CE-7526A451DD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1387" y="4103541"/>
            <a:ext cx="3340100" cy="76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2879B6-BF2A-1546-A81B-D653560390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1100" y="4711203"/>
            <a:ext cx="2374900" cy="749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701D20-B1A5-9646-A2ED-BC6ECF6B76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7859" y="5656580"/>
            <a:ext cx="51308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51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078F974BB55646ABEAD4523BF014B1" ma:contentTypeVersion="5" ma:contentTypeDescription="Create a new document." ma:contentTypeScope="" ma:versionID="8cf37f3212e4b8fcf61999cb68f8ee09">
  <xsd:schema xmlns:xsd="http://www.w3.org/2001/XMLSchema" xmlns:xs="http://www.w3.org/2001/XMLSchema" xmlns:p="http://schemas.microsoft.com/office/2006/metadata/properties" xmlns:ns2="4921e149-a19a-41e8-bd6b-88f26a43303e" targetNamespace="http://schemas.microsoft.com/office/2006/metadata/properties" ma:root="true" ma:fieldsID="1bcd643c51a65dc9ef3ee389ce08abcf" ns2:_="">
    <xsd:import namespace="4921e149-a19a-41e8-bd6b-88f26a4330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21e149-a19a-41e8-bd6b-88f26a4330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28E6BD-CA3A-4DE6-83F8-9A8623202D28}"/>
</file>

<file path=customXml/itemProps2.xml><?xml version="1.0" encoding="utf-8"?>
<ds:datastoreItem xmlns:ds="http://schemas.openxmlformats.org/officeDocument/2006/customXml" ds:itemID="{9A406294-B5BC-4A50-ADD2-89558C0B2BD7}">
  <ds:schemaRefs>
    <ds:schemaRef ds:uri="http://purl.org/dc/dcmitype/"/>
    <ds:schemaRef ds:uri="http://schemas.microsoft.com/office/2006/documentManagement/types"/>
    <ds:schemaRef ds:uri="40bfa81d-8d88-4db1-9ec1-5a15d7d38527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terms/"/>
    <ds:schemaRef ds:uri="http://www.w3.org/XML/1998/namespace"/>
    <ds:schemaRef ds:uri="f8c272b9-170d-43fd-80ee-101855028d1b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4D4C760-623F-4CB0-ABDA-9A60E18A2F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11592</TotalTime>
  <Words>82</Words>
  <Application>Microsoft Office PowerPoint</Application>
  <PresentationFormat>A4 Paper (210x297 mm)</PresentationFormat>
  <Paragraphs>12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Bariol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Cooper</dc:creator>
  <cp:lastModifiedBy>Caroline Hamilton</cp:lastModifiedBy>
  <cp:revision>146</cp:revision>
  <dcterms:created xsi:type="dcterms:W3CDTF">2019-10-15T10:24:11Z</dcterms:created>
  <dcterms:modified xsi:type="dcterms:W3CDTF">2020-04-14T08:06:54Z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0x0101006D078F974BB55646ABEAD4523BF014B1</vt:lpwstr>
  </property>
</Properties>
</file>